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8" r:id="rId1"/>
  </p:sldMasterIdLst>
  <p:sldIdLst>
    <p:sldId id="256" r:id="rId2"/>
    <p:sldId id="271" r:id="rId3"/>
    <p:sldId id="257" r:id="rId4"/>
    <p:sldId id="295" r:id="rId5"/>
    <p:sldId id="258" r:id="rId6"/>
    <p:sldId id="259" r:id="rId7"/>
    <p:sldId id="260" r:id="rId8"/>
    <p:sldId id="261" r:id="rId9"/>
    <p:sldId id="262" r:id="rId10"/>
    <p:sldId id="263" r:id="rId11"/>
    <p:sldId id="265" r:id="rId12"/>
    <p:sldId id="267" r:id="rId13"/>
    <p:sldId id="268" r:id="rId14"/>
    <p:sldId id="269" r:id="rId15"/>
    <p:sldId id="270" r:id="rId16"/>
    <p:sldId id="272" r:id="rId17"/>
    <p:sldId id="284" r:id="rId18"/>
    <p:sldId id="273" r:id="rId19"/>
    <p:sldId id="274" r:id="rId20"/>
    <p:sldId id="288" r:id="rId21"/>
    <p:sldId id="275" r:id="rId22"/>
    <p:sldId id="276" r:id="rId23"/>
    <p:sldId id="291" r:id="rId24"/>
    <p:sldId id="292" r:id="rId25"/>
    <p:sldId id="293" r:id="rId26"/>
    <p:sldId id="294" r:id="rId27"/>
    <p:sldId id="277" r:id="rId28"/>
    <p:sldId id="290" r:id="rId29"/>
    <p:sldId id="278" r:id="rId30"/>
    <p:sldId id="289" r:id="rId31"/>
    <p:sldId id="285" r:id="rId32"/>
    <p:sldId id="286" r:id="rId33"/>
    <p:sldId id="283" r:id="rId34"/>
    <p:sldId id="287" r:id="rId3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68" d="100"/>
          <a:sy n="68" d="100"/>
        </p:scale>
        <p:origin x="-1446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6F1027-CEAC-450B-BF53-F3CDFAFE10B6}" type="datetimeFigureOut">
              <a:rPr lang="en-US" smtClean="0"/>
              <a:pPr/>
              <a:t>11/22/2021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7343B-CD05-4F6B-8A7A-4C1B7DAC7D0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6F1027-CEAC-450B-BF53-F3CDFAFE10B6}" type="datetimeFigureOut">
              <a:rPr lang="en-US" smtClean="0"/>
              <a:pPr/>
              <a:t>11/22/2021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7343B-CD05-4F6B-8A7A-4C1B7DAC7D0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6F1027-CEAC-450B-BF53-F3CDFAFE10B6}" type="datetimeFigureOut">
              <a:rPr lang="en-US" smtClean="0"/>
              <a:pPr/>
              <a:t>11/22/2021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7343B-CD05-4F6B-8A7A-4C1B7DAC7D0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6F1027-CEAC-450B-BF53-F3CDFAFE10B6}" type="datetimeFigureOut">
              <a:rPr lang="en-US" smtClean="0"/>
              <a:pPr/>
              <a:t>11/22/2021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7343B-CD05-4F6B-8A7A-4C1B7DAC7D0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6F1027-CEAC-450B-BF53-F3CDFAFE10B6}" type="datetimeFigureOut">
              <a:rPr lang="en-US" smtClean="0"/>
              <a:pPr/>
              <a:t>11/22/2021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7343B-CD05-4F6B-8A7A-4C1B7DAC7D0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6F1027-CEAC-450B-BF53-F3CDFAFE10B6}" type="datetimeFigureOut">
              <a:rPr lang="en-US" smtClean="0"/>
              <a:pPr/>
              <a:t>11/22/2021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7343B-CD05-4F6B-8A7A-4C1B7DAC7D0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6F1027-CEAC-450B-BF53-F3CDFAFE10B6}" type="datetimeFigureOut">
              <a:rPr lang="en-US" smtClean="0"/>
              <a:pPr/>
              <a:t>11/22/2021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7343B-CD05-4F6B-8A7A-4C1B7DAC7D0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6F1027-CEAC-450B-BF53-F3CDFAFE10B6}" type="datetimeFigureOut">
              <a:rPr lang="en-US" smtClean="0"/>
              <a:pPr/>
              <a:t>11/22/2021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7343B-CD05-4F6B-8A7A-4C1B7DAC7D0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6F1027-CEAC-450B-BF53-F3CDFAFE10B6}" type="datetimeFigureOut">
              <a:rPr lang="en-US" smtClean="0"/>
              <a:pPr/>
              <a:t>11/22/2021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7343B-CD05-4F6B-8A7A-4C1B7DAC7D0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6F1027-CEAC-450B-BF53-F3CDFAFE10B6}" type="datetimeFigureOut">
              <a:rPr lang="en-US" smtClean="0"/>
              <a:pPr/>
              <a:t>11/22/2021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7343B-CD05-4F6B-8A7A-4C1B7DAC7D0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6F1027-CEAC-450B-BF53-F3CDFAFE10B6}" type="datetimeFigureOut">
              <a:rPr lang="en-US" smtClean="0"/>
              <a:pPr/>
              <a:t>11/22/2021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fld id="{70C7343B-CD05-4F6B-8A7A-4C1B7DAC7D0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806F1027-CEAC-450B-BF53-F3CDFAFE10B6}" type="datetimeFigureOut">
              <a:rPr lang="en-US" smtClean="0"/>
              <a:pPr/>
              <a:t>11/22/2021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70C7343B-CD05-4F6B-8A7A-4C1B7DAC7D0E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29" r:id="rId1"/>
    <p:sldLayoutId id="2147483830" r:id="rId2"/>
    <p:sldLayoutId id="2147483831" r:id="rId3"/>
    <p:sldLayoutId id="2147483832" r:id="rId4"/>
    <p:sldLayoutId id="2147483833" r:id="rId5"/>
    <p:sldLayoutId id="2147483834" r:id="rId6"/>
    <p:sldLayoutId id="2147483835" r:id="rId7"/>
    <p:sldLayoutId id="2147483836" r:id="rId8"/>
    <p:sldLayoutId id="2147483837" r:id="rId9"/>
    <p:sldLayoutId id="2147483838" r:id="rId10"/>
    <p:sldLayoutId id="2147483839" r:id="rId11"/>
  </p:sldLayoutIdLst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752601"/>
            <a:ext cx="9067800" cy="990599"/>
          </a:xfrm>
        </p:spPr>
        <p:txBody>
          <a:bodyPr>
            <a:normAutofit fontScale="90000"/>
            <a:scene3d>
              <a:camera prst="orthographicFront">
                <a:rot lat="0" lon="21299999" rev="0"/>
              </a:camera>
              <a:lightRig rig="threePt" dir="t"/>
            </a:scene3d>
          </a:bodyPr>
          <a:lstStyle/>
          <a:p>
            <a:r>
              <a:rPr lang="en-US" dirty="0" smtClean="0"/>
              <a:t>SCHOOL MANAGEMENT SYSTEM</a:t>
            </a:r>
            <a:endParaRPr lang="en-US" dirty="0"/>
          </a:p>
        </p:txBody>
      </p:sp>
    </p:spTree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Student Table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smtClean="0"/>
              <a:t>Id</a:t>
            </a:r>
          </a:p>
          <a:p>
            <a:r>
              <a:rPr lang="en-US" sz="2000" dirty="0" smtClean="0"/>
              <a:t>Name</a:t>
            </a:r>
          </a:p>
          <a:p>
            <a:r>
              <a:rPr lang="en-US" sz="2000" dirty="0" smtClean="0"/>
              <a:t>Class</a:t>
            </a:r>
          </a:p>
          <a:p>
            <a:r>
              <a:rPr lang="en-US" sz="2000" dirty="0" smtClean="0"/>
              <a:t>Section</a:t>
            </a:r>
          </a:p>
          <a:p>
            <a:r>
              <a:rPr lang="en-US" sz="2000" dirty="0" smtClean="0"/>
              <a:t>Gender</a:t>
            </a:r>
          </a:p>
          <a:p>
            <a:r>
              <a:rPr lang="en-US" sz="2000" dirty="0" smtClean="0"/>
              <a:t>Blood group</a:t>
            </a:r>
          </a:p>
          <a:p>
            <a:r>
              <a:rPr lang="en-US" sz="2000" dirty="0" smtClean="0"/>
              <a:t>DOB</a:t>
            </a:r>
          </a:p>
          <a:p>
            <a:r>
              <a:rPr lang="en-US" sz="2000" dirty="0" smtClean="0"/>
              <a:t>Admission number</a:t>
            </a:r>
          </a:p>
          <a:p>
            <a:r>
              <a:rPr lang="en-US" sz="2000" dirty="0" smtClean="0"/>
              <a:t>Address</a:t>
            </a:r>
          </a:p>
          <a:p>
            <a:r>
              <a:rPr lang="en-US" sz="2000" dirty="0" smtClean="0"/>
              <a:t>Guardian name</a:t>
            </a:r>
          </a:p>
          <a:p>
            <a:r>
              <a:rPr lang="en-US" sz="2000" dirty="0" smtClean="0"/>
              <a:t>Contact number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2254090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Admission Table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000" dirty="0" smtClean="0"/>
              <a:t>Id</a:t>
            </a:r>
          </a:p>
          <a:p>
            <a:r>
              <a:rPr lang="en-US" sz="2000" dirty="0" smtClean="0"/>
              <a:t>Fee</a:t>
            </a:r>
          </a:p>
          <a:p>
            <a:r>
              <a:rPr lang="en-US" sz="2000" dirty="0" smtClean="0"/>
              <a:t>Student Name</a:t>
            </a:r>
          </a:p>
          <a:p>
            <a:r>
              <a:rPr lang="en-US" sz="2000" dirty="0" smtClean="0"/>
              <a:t>Guardian name</a:t>
            </a:r>
          </a:p>
          <a:p>
            <a:r>
              <a:rPr lang="en-US" sz="2000" dirty="0" smtClean="0"/>
              <a:t>Admission date</a:t>
            </a:r>
          </a:p>
          <a:p>
            <a:r>
              <a:rPr lang="en-US" sz="2000" dirty="0" smtClean="0"/>
              <a:t>DOB</a:t>
            </a:r>
          </a:p>
          <a:p>
            <a:r>
              <a:rPr lang="en-US" sz="2000" dirty="0" smtClean="0"/>
              <a:t>Type</a:t>
            </a:r>
          </a:p>
          <a:p>
            <a:r>
              <a:rPr lang="en-US" sz="2000" dirty="0" smtClean="0"/>
              <a:t>Previous School</a:t>
            </a:r>
          </a:p>
          <a:p>
            <a:r>
              <a:rPr lang="en-US" sz="2000" dirty="0" smtClean="0"/>
              <a:t>Blood group</a:t>
            </a:r>
          </a:p>
          <a:p>
            <a:r>
              <a:rPr lang="en-US" sz="2000" dirty="0" smtClean="0"/>
              <a:t>Identity- Proof number</a:t>
            </a:r>
          </a:p>
          <a:p>
            <a:r>
              <a:rPr lang="en-US" sz="2000" dirty="0" smtClean="0"/>
              <a:t>Contact Number</a:t>
            </a:r>
          </a:p>
          <a:p>
            <a:r>
              <a:rPr lang="en-US" sz="2000" dirty="0" smtClean="0"/>
              <a:t>Gender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xmlns="" val="626435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Faculty Table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Id</a:t>
            </a:r>
          </a:p>
          <a:p>
            <a:r>
              <a:rPr lang="en-US" dirty="0" smtClean="0"/>
              <a:t>Name</a:t>
            </a:r>
          </a:p>
          <a:p>
            <a:r>
              <a:rPr lang="en-US" dirty="0" smtClean="0"/>
              <a:t>Subject</a:t>
            </a:r>
          </a:p>
          <a:p>
            <a:r>
              <a:rPr lang="en-US" dirty="0" smtClean="0"/>
              <a:t>Address</a:t>
            </a:r>
          </a:p>
          <a:p>
            <a:r>
              <a:rPr lang="en-US" dirty="0" smtClean="0"/>
              <a:t>Qualification </a:t>
            </a:r>
          </a:p>
          <a:p>
            <a:r>
              <a:rPr lang="en-US" dirty="0" smtClean="0"/>
              <a:t>Contact Number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3420698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UI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Home Page</a:t>
            </a:r>
          </a:p>
          <a:p>
            <a:r>
              <a:rPr lang="en-US" sz="2000" dirty="0" smtClean="0"/>
              <a:t>Academic information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000" dirty="0" smtClean="0"/>
              <a:t>Admission form link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000" dirty="0" smtClean="0"/>
              <a:t>Faculty Information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000" dirty="0" smtClean="0"/>
              <a:t>Student </a:t>
            </a:r>
            <a:r>
              <a:rPr lang="en-US" sz="2000" dirty="0"/>
              <a:t>I</a:t>
            </a:r>
            <a:r>
              <a:rPr lang="en-US" sz="2000" dirty="0" smtClean="0"/>
              <a:t>nformation </a:t>
            </a:r>
          </a:p>
          <a:p>
            <a:r>
              <a:rPr lang="en-US" sz="2000" dirty="0" smtClean="0"/>
              <a:t>Contact page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800" dirty="0" smtClean="0"/>
              <a:t>Contact Number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800" dirty="0" smtClean="0"/>
              <a:t>Email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800" dirty="0" smtClean="0"/>
              <a:t>Address</a:t>
            </a:r>
          </a:p>
        </p:txBody>
      </p:sp>
    </p:spTree>
    <p:extLst>
      <p:ext uri="{BB962C8B-B14F-4D97-AF65-F5344CB8AC3E}">
        <p14:creationId xmlns:p14="http://schemas.microsoft.com/office/powerpoint/2010/main" xmlns="" val="2939320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UI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Event Page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smtClean="0"/>
              <a:t>School Anniversary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smtClean="0"/>
              <a:t>Sports events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smtClean="0"/>
              <a:t>Food fest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smtClean="0"/>
              <a:t>Art fest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smtClean="0"/>
              <a:t>Exhibition and Workshops</a:t>
            </a:r>
          </a:p>
        </p:txBody>
      </p:sp>
    </p:spTree>
    <p:extLst>
      <p:ext uri="{BB962C8B-B14F-4D97-AF65-F5344CB8AC3E}">
        <p14:creationId xmlns:p14="http://schemas.microsoft.com/office/powerpoint/2010/main" xmlns="" val="3801008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UI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About us Page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smtClean="0"/>
              <a:t>Details of Institution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smtClean="0"/>
              <a:t>Vision &amp; Mission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smtClean="0"/>
              <a:t>History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smtClean="0"/>
              <a:t>Emblem</a:t>
            </a:r>
          </a:p>
          <a:p>
            <a:endParaRPr lang="en-US" dirty="0" smtClean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361384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2600" y="457200"/>
            <a:ext cx="6781800" cy="7620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accent1">
                    <a:lumMod val="50000"/>
                  </a:schemeClr>
                </a:solidFill>
              </a:rPr>
              <a:t>Home Page demo</a:t>
            </a:r>
            <a:endParaRPr lang="en-IN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400" y="1295400"/>
            <a:ext cx="8915400" cy="4876800"/>
          </a:xfrm>
        </p:spPr>
        <p:txBody>
          <a:bodyPr/>
          <a:lstStyle/>
          <a:p>
            <a:r>
              <a:rPr lang="en-US" dirty="0" smtClean="0"/>
              <a:t>Demo of Home page</a:t>
            </a:r>
          </a:p>
          <a:p>
            <a:r>
              <a:rPr lang="en-US" dirty="0" smtClean="0"/>
              <a:t>Navigation to other pages are provided,</a:t>
            </a:r>
          </a:p>
          <a:p>
            <a:r>
              <a:rPr lang="en-US" dirty="0" smtClean="0"/>
              <a:t>Also a included tab to read more about the School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3339801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28600" y="1143000"/>
            <a:ext cx="8686800" cy="5181600"/>
          </a:xfrm>
        </p:spPr>
      </p:pic>
    </p:spTree>
    <p:extLst>
      <p:ext uri="{BB962C8B-B14F-4D97-AF65-F5344CB8AC3E}">
        <p14:creationId xmlns:p14="http://schemas.microsoft.com/office/powerpoint/2010/main" xmlns="" val="894397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228600"/>
            <a:ext cx="7467600" cy="762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Admission Form demo</a:t>
            </a:r>
            <a:endParaRPr lang="en-IN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3400" y="1143001"/>
            <a:ext cx="8534400" cy="4571999"/>
          </a:xfrm>
        </p:spPr>
        <p:txBody>
          <a:bodyPr/>
          <a:lstStyle/>
          <a:p>
            <a:r>
              <a:rPr lang="en-US" dirty="0" smtClean="0"/>
              <a:t>Form and it’s labels</a:t>
            </a:r>
          </a:p>
          <a:p>
            <a:r>
              <a:rPr lang="en-US" dirty="0" smtClean="0"/>
              <a:t>Provided with input type text boxes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2225391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9800" y="152400"/>
            <a:ext cx="6477000" cy="990600"/>
          </a:xfrm>
        </p:spPr>
        <p:txBody>
          <a:bodyPr/>
          <a:lstStyle/>
          <a:p>
            <a:r>
              <a:rPr lang="en-US" dirty="0" smtClean="0"/>
              <a:t>Contact Us Display</a:t>
            </a:r>
            <a:endParaRPr lang="en-IN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8600" y="1371600"/>
            <a:ext cx="8534400" cy="4876800"/>
          </a:xfrm>
        </p:spPr>
        <p:txBody>
          <a:bodyPr>
            <a:normAutofit/>
          </a:bodyPr>
          <a:lstStyle/>
          <a:p>
            <a:r>
              <a:rPr lang="en-US" dirty="0" smtClean="0"/>
              <a:t>Contact us form provided with Contact details such as Contact number, Email, and Address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469673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LORD OF THE CODES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Team Members: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err="1" smtClean="0"/>
              <a:t>Aduri</a:t>
            </a:r>
            <a:r>
              <a:rPr lang="en-US" dirty="0" smtClean="0"/>
              <a:t> Ajay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err="1" smtClean="0"/>
              <a:t>Binsu</a:t>
            </a:r>
            <a:r>
              <a:rPr lang="en-US" dirty="0" smtClean="0"/>
              <a:t> Susan Thomas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smtClean="0"/>
              <a:t>Parvathy Balachandran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smtClean="0"/>
              <a:t>Sam </a:t>
            </a:r>
            <a:r>
              <a:rPr lang="en-US" dirty="0" err="1" smtClean="0"/>
              <a:t>Issac</a:t>
            </a:r>
            <a:endParaRPr lang="en-US" dirty="0" smtClean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smtClean="0"/>
              <a:t>Santhosh </a:t>
            </a:r>
            <a:r>
              <a:rPr lang="en-US" dirty="0" err="1" smtClean="0"/>
              <a:t>Hazare</a:t>
            </a:r>
            <a:endParaRPr lang="en-US" dirty="0" smtClean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smtClean="0"/>
              <a:t>Vignesh </a:t>
            </a:r>
            <a:r>
              <a:rPr lang="en-US" dirty="0" err="1" smtClean="0"/>
              <a:t>Karthigeyan</a:t>
            </a:r>
            <a:endParaRPr lang="en-US" dirty="0" smtClean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626749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304800"/>
            <a:ext cx="8610600" cy="990600"/>
          </a:xfrm>
        </p:spPr>
        <p:txBody>
          <a:bodyPr/>
          <a:lstStyle/>
          <a:p>
            <a:r>
              <a:rPr lang="en-US" dirty="0" smtClean="0"/>
              <a:t>Contact Us Page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80999" y="1676401"/>
            <a:ext cx="8153401" cy="4038599"/>
          </a:xfrm>
        </p:spPr>
      </p:pic>
    </p:spTree>
    <p:extLst>
      <p:ext uri="{BB962C8B-B14F-4D97-AF65-F5344CB8AC3E}">
        <p14:creationId xmlns:p14="http://schemas.microsoft.com/office/powerpoint/2010/main" xmlns="" val="209291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534400" cy="914400"/>
          </a:xfrm>
        </p:spPr>
        <p:txBody>
          <a:bodyPr/>
          <a:lstStyle/>
          <a:p>
            <a:r>
              <a:rPr lang="en-US" dirty="0" smtClean="0"/>
              <a:t>Tools Used: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219200"/>
            <a:ext cx="8534400" cy="5105400"/>
          </a:xfrm>
        </p:spPr>
        <p:txBody>
          <a:bodyPr/>
          <a:lstStyle/>
          <a:p>
            <a:r>
              <a:rPr lang="en-US" dirty="0" err="1" smtClean="0"/>
              <a:t>Reactjs</a:t>
            </a:r>
            <a:r>
              <a:rPr lang="en-US" dirty="0" smtClean="0"/>
              <a:t> (Front end)</a:t>
            </a:r>
          </a:p>
          <a:p>
            <a:r>
              <a:rPr lang="en-US" dirty="0" err="1" smtClean="0"/>
              <a:t>Nodejs</a:t>
            </a:r>
            <a:r>
              <a:rPr lang="en-US" dirty="0" smtClean="0"/>
              <a:t> (Back end)</a:t>
            </a:r>
          </a:p>
          <a:p>
            <a:r>
              <a:rPr lang="en-US" dirty="0" err="1" smtClean="0"/>
              <a:t>Expressjs</a:t>
            </a:r>
            <a:r>
              <a:rPr lang="en-US" dirty="0" smtClean="0"/>
              <a:t> (Back end)</a:t>
            </a:r>
          </a:p>
          <a:p>
            <a:r>
              <a:rPr lang="en-US" dirty="0" err="1" smtClean="0"/>
              <a:t>Mongodb</a:t>
            </a:r>
            <a:r>
              <a:rPr lang="en-US" dirty="0" smtClean="0"/>
              <a:t> (Data base[DB])</a:t>
            </a:r>
          </a:p>
          <a:p>
            <a:r>
              <a:rPr lang="en-US" dirty="0" smtClean="0"/>
              <a:t>Cascading Style Sheets –CSS (Front end)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492709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76200"/>
            <a:ext cx="8305800" cy="990600"/>
          </a:xfrm>
        </p:spPr>
        <p:txBody>
          <a:bodyPr/>
          <a:lstStyle/>
          <a:p>
            <a:r>
              <a:rPr lang="en-US" dirty="0" smtClean="0"/>
              <a:t>Working Of the App 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81000" y="1376578"/>
            <a:ext cx="8305800" cy="4474057"/>
          </a:xfrm>
        </p:spPr>
      </p:pic>
    </p:spTree>
    <p:extLst>
      <p:ext uri="{BB962C8B-B14F-4D97-AF65-F5344CB8AC3E}">
        <p14:creationId xmlns:p14="http://schemas.microsoft.com/office/powerpoint/2010/main" xmlns="" val="4207402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457200"/>
            <a:ext cx="8534400" cy="762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Admission Page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371600"/>
            <a:ext cx="8534400" cy="4953000"/>
          </a:xfrm>
        </p:spPr>
        <p:txBody>
          <a:bodyPr/>
          <a:lstStyle/>
          <a:p>
            <a:r>
              <a:rPr lang="en-US" dirty="0" smtClean="0"/>
              <a:t>Displays some information regarding the admission procedure,</a:t>
            </a:r>
          </a:p>
          <a:p>
            <a:r>
              <a:rPr lang="en-US" dirty="0" smtClean="0"/>
              <a:t>And the student, faculty details., </a:t>
            </a:r>
            <a:r>
              <a:rPr lang="en-US" dirty="0" err="1" smtClean="0"/>
              <a:t>etc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2295571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8534400" cy="762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Admission Page display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24974" y="1571790"/>
            <a:ext cx="8547622" cy="4143210"/>
          </a:xfrm>
        </p:spPr>
      </p:pic>
    </p:spTree>
    <p:extLst>
      <p:ext uri="{BB962C8B-B14F-4D97-AF65-F5344CB8AC3E}">
        <p14:creationId xmlns:p14="http://schemas.microsoft.com/office/powerpoint/2010/main" xmlns="" val="777993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457200"/>
            <a:ext cx="8534400" cy="990600"/>
          </a:xfrm>
        </p:spPr>
        <p:txBody>
          <a:bodyPr/>
          <a:lstStyle/>
          <a:p>
            <a:r>
              <a:rPr lang="en-US" dirty="0" smtClean="0"/>
              <a:t>Admission Form Page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676400"/>
            <a:ext cx="8534400" cy="4648200"/>
          </a:xfrm>
        </p:spPr>
        <p:txBody>
          <a:bodyPr/>
          <a:lstStyle/>
          <a:p>
            <a:r>
              <a:rPr lang="en-US" dirty="0" smtClean="0"/>
              <a:t>Displays the field text boxes to collect information of user who wishes to apply for the school.,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1272169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762000"/>
            <a:ext cx="8534400" cy="6858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Admission Form Page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6883" y="1694348"/>
            <a:ext cx="8579917" cy="4253870"/>
          </a:xfrm>
        </p:spPr>
      </p:pic>
    </p:spTree>
    <p:extLst>
      <p:ext uri="{BB962C8B-B14F-4D97-AF65-F5344CB8AC3E}">
        <p14:creationId xmlns:p14="http://schemas.microsoft.com/office/powerpoint/2010/main" xmlns="" val="1922865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457200"/>
            <a:ext cx="8534400" cy="1066800"/>
          </a:xfrm>
        </p:spPr>
        <p:txBody>
          <a:bodyPr/>
          <a:lstStyle/>
          <a:p>
            <a:r>
              <a:rPr lang="en-US" dirty="0" smtClean="0"/>
              <a:t>Student Table display</a:t>
            </a:r>
            <a:endParaRPr lang="en-IN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4800" y="1676400"/>
            <a:ext cx="8153400" cy="4952999"/>
          </a:xfrm>
        </p:spPr>
        <p:txBody>
          <a:bodyPr>
            <a:normAutofit/>
          </a:bodyPr>
          <a:lstStyle/>
          <a:p>
            <a:r>
              <a:rPr lang="en-US" dirty="0" smtClean="0"/>
              <a:t>When the student inputs the login details to the form, </a:t>
            </a:r>
          </a:p>
          <a:p>
            <a:r>
              <a:rPr lang="en-US" dirty="0" smtClean="0"/>
              <a:t>The </a:t>
            </a:r>
            <a:r>
              <a:rPr lang="en-US" dirty="0" err="1" smtClean="0"/>
              <a:t>api</a:t>
            </a:r>
            <a:r>
              <a:rPr lang="en-US" dirty="0" smtClean="0"/>
              <a:t> will carry the info to the backend and get the, required/necessary details of particular student.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3132309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Student Table 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19934" y="2061684"/>
            <a:ext cx="8466866" cy="4186715"/>
          </a:xfrm>
        </p:spPr>
      </p:pic>
    </p:spTree>
    <p:extLst>
      <p:ext uri="{BB962C8B-B14F-4D97-AF65-F5344CB8AC3E}">
        <p14:creationId xmlns:p14="http://schemas.microsoft.com/office/powerpoint/2010/main" xmlns="" val="2616709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534400" cy="1066800"/>
          </a:xfrm>
        </p:spPr>
        <p:txBody>
          <a:bodyPr/>
          <a:lstStyle/>
          <a:p>
            <a:r>
              <a:rPr lang="en-US" dirty="0" smtClean="0"/>
              <a:t>Faculty Table Display</a:t>
            </a:r>
            <a:endParaRPr lang="en-IN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8600" y="1371599"/>
            <a:ext cx="8763000" cy="4800601"/>
          </a:xfrm>
        </p:spPr>
        <p:txBody>
          <a:bodyPr>
            <a:normAutofit/>
          </a:bodyPr>
          <a:lstStyle/>
          <a:p>
            <a:r>
              <a:rPr lang="en-US" dirty="0" smtClean="0"/>
              <a:t>When a faculty inputs his login details to the form,</a:t>
            </a:r>
          </a:p>
          <a:p>
            <a:r>
              <a:rPr lang="en-US" dirty="0" smtClean="0"/>
              <a:t>From the backend database he’ll be able to get the required info like Id, Name, subject.,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3523130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09600"/>
            <a:ext cx="8229600" cy="1143000"/>
          </a:xfrm>
        </p:spPr>
        <p:txBody>
          <a:bodyPr>
            <a:normAutofit/>
          </a:bodyPr>
          <a:lstStyle/>
          <a:p>
            <a:r>
              <a:rPr lang="en-US" sz="4400" dirty="0" smtClean="0"/>
              <a:t>SCHOOL MANAGEMENT SYSTEM</a:t>
            </a:r>
            <a:endParaRPr lang="en-US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57400"/>
            <a:ext cx="8229600" cy="4267200"/>
          </a:xfrm>
        </p:spPr>
        <p:txBody>
          <a:bodyPr/>
          <a:lstStyle/>
          <a:p>
            <a:pPr>
              <a:buNone/>
            </a:pPr>
            <a:r>
              <a:rPr lang="en-US" b="1" dirty="0" smtClean="0"/>
              <a:t> It contains </a:t>
            </a:r>
          </a:p>
          <a:p>
            <a:r>
              <a:rPr lang="en-US" dirty="0" smtClean="0"/>
              <a:t>Home page</a:t>
            </a:r>
          </a:p>
          <a:p>
            <a:r>
              <a:rPr lang="en-US" dirty="0" smtClean="0"/>
              <a:t>Academic Information page</a:t>
            </a:r>
          </a:p>
          <a:p>
            <a:r>
              <a:rPr lang="en-US" dirty="0" smtClean="0"/>
              <a:t>About us page</a:t>
            </a:r>
          </a:p>
          <a:p>
            <a:r>
              <a:rPr lang="en-US" dirty="0" smtClean="0"/>
              <a:t>Contact us page</a:t>
            </a:r>
          </a:p>
          <a:p>
            <a:r>
              <a:rPr lang="en-US" dirty="0" smtClean="0"/>
              <a:t> Event page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685800"/>
            <a:ext cx="8610600" cy="762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Faculty Table Page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52400" y="1852355"/>
            <a:ext cx="8534400" cy="4182744"/>
          </a:xfrm>
        </p:spPr>
      </p:pic>
    </p:spTree>
    <p:extLst>
      <p:ext uri="{BB962C8B-B14F-4D97-AF65-F5344CB8AC3E}">
        <p14:creationId xmlns:p14="http://schemas.microsoft.com/office/powerpoint/2010/main" xmlns="" val="623058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685800"/>
            <a:ext cx="8610600" cy="685800"/>
          </a:xfrm>
        </p:spPr>
        <p:txBody>
          <a:bodyPr>
            <a:normAutofit fontScale="90000"/>
          </a:bodyPr>
          <a:lstStyle/>
          <a:p>
            <a:r>
              <a:rPr lang="en-US" dirty="0"/>
              <a:t>Event page display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828800"/>
            <a:ext cx="8610600" cy="4495800"/>
          </a:xfrm>
        </p:spPr>
        <p:txBody>
          <a:bodyPr/>
          <a:lstStyle/>
          <a:p>
            <a:r>
              <a:rPr lang="en-US" dirty="0"/>
              <a:t>The event page will have the latest activities that happened like, </a:t>
            </a:r>
          </a:p>
          <a:p>
            <a:r>
              <a:rPr lang="en-US" dirty="0"/>
              <a:t>School anniversary, sports events, food fest etc.,</a:t>
            </a: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4146425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0"/>
            <a:ext cx="8610600" cy="838200"/>
          </a:xfrm>
        </p:spPr>
        <p:txBody>
          <a:bodyPr/>
          <a:lstStyle/>
          <a:p>
            <a:r>
              <a:rPr lang="en-US" dirty="0" smtClean="0"/>
              <a:t>Event Page 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81000" y="1752600"/>
            <a:ext cx="8402682" cy="4142167"/>
          </a:xfrm>
        </p:spPr>
      </p:pic>
    </p:spTree>
    <p:extLst>
      <p:ext uri="{BB962C8B-B14F-4D97-AF65-F5344CB8AC3E}">
        <p14:creationId xmlns:p14="http://schemas.microsoft.com/office/powerpoint/2010/main" xmlns="" val="2480105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574" y="152400"/>
            <a:ext cx="8531225" cy="990600"/>
          </a:xfrm>
        </p:spPr>
        <p:txBody>
          <a:bodyPr/>
          <a:lstStyle/>
          <a:p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About Us page</a:t>
            </a:r>
            <a:endParaRPr lang="en-IN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8600" y="1524001"/>
            <a:ext cx="8458200" cy="457200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Displays basic information about the school and different types of achievements, honors which they’ve received through years.</a:t>
            </a:r>
            <a:endParaRPr lang="en-IN" sz="2400" dirty="0"/>
          </a:p>
        </p:txBody>
      </p:sp>
      <p:sp>
        <p:nvSpPr>
          <p:cNvPr id="5" name="AutoShape 2" descr="data:image/pjpeg;base64,/9j/4AAQSkZJRgABAQEAYABgAAD/2wBDAAEBAQEBAQEBAQEBAQEBAQEBAQEBAQEBAQEBAQEBAQEBAQEBAQEBAQEBAQEBAQEBAQEBAQEBAQEBAQEBAQEBAQH/2wBDAQEBAQEBAQEBAQEBAQEBAQEBAQEBAQEBAQEBAQEBAQEBAQEBAQEBAQEBAQEBAQEBAQEBAQEBAQEBAQEBAQEBAQH/wAARCABAAEA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+sCiiiv1A/PwooooAKKKKACiiigAooooA8k+Inx++BPwhv9P0r4s/Gr4S/C/VNWs31DStN+InxG8H+Cr/AFOwjna2kvtPs/EmsabcXtpHcI8D3NtHJCsytEzh1KjR+Hvxm+D/AMXIr2b4U/Fb4bfE6HTdn9oy/D3xz4X8aR2HmErH9tfw3qmpLa+YwITzzHuIIXJBr+ef/grOPgo3/BT/APYCH7Rn/CK/8KSPgPxL/wALC/4TdgvhT+x/7X8U+T/bTMQotf7T+wbcnBn8kV538P8A4b/s7+OP+Crv7OHiT/glhYxab8PPhnod1rP7VXjH4dy+IrT4RQaHc3F/D/wjiT6zILLUNT8UaNjRJtM0CO40i8vrrR9Rt4Re6H4g1HT/AKCGUUZYOlXdXEwnVwNbGe1dGDwdN0p1IqjUrc8ZQlU9moxtGTc5wSjK9jxpZnVjiqtFU6Mo08XRwqpqq1iZqrCjN1YU+VqUKftW5XlFKMJNvQ/oW1P9sj9kPRdS1DRtZ/ao/Zx0nV9JvrvTNV0rU/jf8MrDUtM1Kwnktb7T9QsbrxPFc2d9ZXUUttd2lxFHPbzxyQzRpIjKNrwZ+1H+zN8R/Emn+Dvh5+0T8C/Hni7VxdnSvCvg34t+AfE/iPUxYWVxqV8dP0PRPEF9qd6LLTrO7v7s21rJ9msrW4uptkEEki/ir/wWU/Ya/ZL+Gf7E3x/+O/gP4G+DvDPxdk8VeA9Zfx3p41b+2W1Pxj8X/Clr4nvD5+pTWnm6xb6xqcV1/ou3beS+UsZ2lfun9hD9hr9kv4e/C39mL4/eC/gb4O8PfGOT4IfDzxC/j+xGq/222teNPhbp9p4p1A+dqUtn5+tW2u6vFd/6Ls2303lJGdhXnqYXLo4GOMjVxrdSrWw8ISp0Le2pUqVS82ql1TftUrpOWj02vtDEY1414WVPC2hTp15yjUq39lUqThaKdPWaVOTs2o6pc3VfpvRRRXjnphRRRQB/Nf8A8FT9R+D+k/8ABVL/AIJ76j8ff+EH/wCFPWvgbxPJ46/4WTY6XqXgf+yjqnixIf8AhIrHW7e70q4sv7Ray2Je28sQuvIcKHVGHzz+1dr37Jniv9tz9haL/glTYeCY/j5bfE+O5+IWp/s36APD3gNfAp1Xw0WXxfF4asNN8J3dnHpSeK5fFM9nbyxJ4SOrW/i+Z7WfSoB/Tf8AE79nH9nz416jpusfGP4GfCD4r6to1lJpukan8SPhv4P8bahpenSztdS2Gn3niTR9SuLKzkuXe4e2t5I4WndpWQuxY6Hw1+A/wP8AgwL0fB/4N/Cv4V/2lGsWpH4c/D7wn4JbUIkcSJHfP4a0nTWvER1V0S4MiqwDAAgGvoKWcUaVHCpU8TKthcJVwvs/bRjg6vtZVnz1qfK5VElW+BtKThH3keLVyyrVq4l+0oRp4jFUsRz+ylLE0vZwoR5aVTmUabk6PxJOylLR3svzl/4Lm/8AKMz4+f8AYX+Dv/q5vAVfdP7IX/Jpv7L/AP2bv8FP/Va+Ga9Y8efD3wF8UvC+oeCPiZ4J8J/EPwZqz2UmqeE/G/h3SfFXhrUpNOvbfUtPe/0PXLS+0y7ex1G0tb+zae2kNteW0FzCUmhjdd7R9H0nw7pGleH9A0vT9E0HQtNsdH0TRdIsrfTtK0jSNMtYrLTdL0zT7OOG0sNP0+zghtLKztYore1toooII0iRVHlvExeX0sHyy5qeLr4jn0cXGrSoU1HvzJ0W29ndeZ6Cw7WNqYrmXLPDUqHJZ3Tp1Ks+a+1mqlrdGvM0qKKK4zqCiiigAooooAKKKKACiiigD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" name="AutoShape 4" descr="data:image/pjpeg;base64,/9j/4AAQSkZJRgABAQEAYABgAAD/2wBDAAEBAQEBAQEBAQEBAQEBAQEBAQEBAQEBAQEBAQEBAQEBAQEBAQEBAQEBAQEBAQEBAQEBAQEBAQEBAQEBAQEBAQH/2wBDAQEBAQEBAQEBAQEBAQEBAQEBAQEBAQEBAQEBAQEBAQEBAQEBAQEBAQEBAQEBAQEBAQEBAQEBAQEBAQEBAQEBAQH/wAARCABAAEA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+sCiiiv1A/PwooooAKKKKACiiigAooooA8k+Inx++BPwhv9P0r4s/Gr4S/C/VNWs31DStN+InxG8H+Cr/AFOwjna2kvtPs/EmsabcXtpHcI8D3NtHJCsytEzh1KjR+Hvxm+D/AMXIr2b4U/Fb4bfE6HTdn9oy/D3xz4X8aR2HmErH9tfw3qmpLa+YwITzzHuIIXJBr+ef/grOPgo3/BT/APYCH7Rn/CK/8KSPgPxL/wALC/4TdgvhT+x/7X8U+T/bTMQotf7T+wbcnBn8kV538P8A4b/s7+OP+Crv7OHiT/glhYxab8PPhnod1rP7VXjH4dy+IrT4RQaHc3F/D/wjiT6zILLUNT8UaNjRJtM0CO40i8vrrR9Rt4Re6H4g1HT/AKCGUUZYOlXdXEwnVwNbGe1dGDwdN0p1IqjUrc8ZQlU9moxtGTc5wSjK9jxpZnVjiqtFU6Mo08XRwqpqq1iZqrCjN1YU+VqUKftW5XlFKMJNvQ/oW1P9sj9kPRdS1DRtZ/ao/Zx0nV9JvrvTNV0rU/jf8MrDUtM1Kwnktb7T9QsbrxPFc2d9ZXUUttd2lxFHPbzxyQzRpIjKNrwZ+1H+zN8R/Emn+Dvh5+0T8C/Hni7VxdnSvCvg34t+AfE/iPUxYWVxqV8dP0PRPEF9qd6LLTrO7v7s21rJ9msrW4uptkEEki/ir/wWU/Ya/ZL+Gf7E3x/+O/gP4G+DvDPxdk8VeA9Zfx3p41b+2W1Pxj8X/Clr4nvD5+pTWnm6xb6xqcV1/ou3beS+UsZ2lfun9hD9hr9kv4e/C39mL4/eC/gb4O8PfGOT4IfDzxC/j+xGq/222teNPhbp9p4p1A+dqUtn5+tW2u6vFd/6Ls2303lJGdhXnqYXLo4GOMjVxrdSrWw8ISp0Le2pUqVS82ql1TftUrpOWj02vtDEY1414WVPC2hTp15yjUq39lUqThaKdPWaVOTs2o6pc3VfpvRRRXjnphRRRQB/Nf8A8FT9R+D+k/8ABVL/AIJ76j8ff+EH/wCFPWvgbxPJ46/4WTY6XqXgf+yjqnixIf8AhIrHW7e70q4sv7Ray2Je28sQuvIcKHVGHzz+1dr37Jniv9tz9haL/glTYeCY/j5bfE+O5+IWp/s36APD3gNfAp1Xw0WXxfF4asNN8J3dnHpSeK5fFM9nbyxJ4SOrW/i+Z7WfSoB/Tf8AE79nH9nz416jpusfGP4GfCD4r6to1lJpukan8SPhv4P8bahpenSztdS2Gn3niTR9SuLKzkuXe4e2t5I4WndpWQuxY6Hw1+A/wP8AgwL0fB/4N/Cv4V/2lGsWpH4c/D7wn4JbUIkcSJHfP4a0nTWvER1V0S4MiqwDAAgGvoKWcUaVHCpU8TKthcJVwvs/bRjg6vtZVnz1qfK5VElW+BtKThH3keLVyyrVq4l+0oRp4jFUsRz+ylLE0vZwoR5aVTmUabk6PxJOylLR3svzl/4Lm/8AKMz4+f8AYX+Dv/q5vAVfdP7IX/Jpv7L/AP2bv8FP/Va+Ga9Y8efD3wF8UvC+oeCPiZ4J8J/EPwZqz2UmqeE/G/h3SfFXhrUpNOvbfUtPe/0PXLS+0y7ex1G0tb+zae2kNteW0FzCUmhjdd7R9H0nw7pGleH9A0vT9E0HQtNsdH0TRdIsrfTtK0jSNMtYrLTdL0zT7OOG0sNP0+zghtLKztYore1toooII0iRVHlvExeX0sHyy5qeLr4jn0cXGrSoU1HvzJ0W29ndeZ6Cw7WNqYrmXLPDUqHJZ3Tp1Ks+a+1mqlrdGvM0qKKK4zqCiiigAooooAKKKKACiiigD//Z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3231356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152400"/>
            <a:ext cx="8610600" cy="914400"/>
          </a:xfrm>
        </p:spPr>
        <p:txBody>
          <a:bodyPr/>
          <a:lstStyle/>
          <a:p>
            <a:r>
              <a:rPr lang="en-US" dirty="0" smtClean="0"/>
              <a:t>About us Page 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95936" y="1524001"/>
            <a:ext cx="8390864" cy="3962400"/>
          </a:xfrm>
        </p:spPr>
      </p:pic>
    </p:spTree>
    <p:extLst>
      <p:ext uri="{BB962C8B-B14F-4D97-AF65-F5344CB8AC3E}">
        <p14:creationId xmlns:p14="http://schemas.microsoft.com/office/powerpoint/2010/main" xmlns="" val="25650735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8229600" cy="1143000"/>
          </a:xfrm>
        </p:spPr>
        <p:txBody>
          <a:bodyPr/>
          <a:lstStyle/>
          <a:p>
            <a:r>
              <a:rPr lang="en-US" dirty="0" smtClean="0"/>
              <a:t>Tech Stack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Frontend – React</a:t>
            </a:r>
          </a:p>
          <a:p>
            <a:r>
              <a:rPr lang="en-US" dirty="0" smtClean="0"/>
              <a:t>Backend – </a:t>
            </a:r>
            <a:r>
              <a:rPr lang="en-US" smtClean="0"/>
              <a:t>Node </a:t>
            </a:r>
            <a:r>
              <a:rPr lang="en-US" dirty="0" err="1" smtClean="0"/>
              <a:t>J</a:t>
            </a:r>
            <a:r>
              <a:rPr lang="en-US" smtClean="0"/>
              <a:t>s</a:t>
            </a:r>
            <a:endParaRPr lang="en-US" dirty="0" smtClean="0"/>
          </a:p>
          <a:p>
            <a:r>
              <a:rPr lang="en-US" dirty="0" smtClean="0"/>
              <a:t>Database - </a:t>
            </a:r>
            <a:r>
              <a:rPr lang="en-US" dirty="0" err="1" smtClean="0"/>
              <a:t>MongoDB</a:t>
            </a: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Academic page contains</a:t>
            </a:r>
          </a:p>
          <a:p>
            <a:pPr>
              <a:buFont typeface="Wingdings" pitchFamily="2" charset="2"/>
              <a:buChar char="Ø"/>
            </a:pPr>
            <a:r>
              <a:rPr lang="en-US" dirty="0" smtClean="0"/>
              <a:t>Admission Form </a:t>
            </a:r>
          </a:p>
          <a:p>
            <a:pPr>
              <a:buFont typeface="Wingdings" pitchFamily="2" charset="2"/>
              <a:buChar char="Ø"/>
            </a:pPr>
            <a:r>
              <a:rPr lang="en-US" dirty="0" smtClean="0"/>
              <a:t>Staff information </a:t>
            </a:r>
          </a:p>
          <a:p>
            <a:pPr>
              <a:buFont typeface="Wingdings" pitchFamily="2" charset="2"/>
              <a:buChar char="Ø"/>
            </a:pPr>
            <a:r>
              <a:rPr lang="en-US" dirty="0" smtClean="0"/>
              <a:t>Student information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609600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SCHOOL MANAGEMENT SYSTEM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935480"/>
            <a:ext cx="8382000" cy="4770120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en-US" b="1" dirty="0" smtClean="0"/>
              <a:t>Admission information form contains below fields</a:t>
            </a:r>
          </a:p>
          <a:p>
            <a:pPr>
              <a:buFont typeface="Courier New" pitchFamily="49" charset="0"/>
              <a:buChar char="o"/>
            </a:pPr>
            <a:r>
              <a:rPr lang="en-US" sz="1600" dirty="0" smtClean="0"/>
              <a:t>Student name</a:t>
            </a:r>
          </a:p>
          <a:p>
            <a:pPr>
              <a:buFont typeface="Courier New" pitchFamily="49" charset="0"/>
              <a:buChar char="o"/>
            </a:pPr>
            <a:r>
              <a:rPr lang="en-US" sz="1600" dirty="0" smtClean="0"/>
              <a:t>Guardian Name</a:t>
            </a:r>
          </a:p>
          <a:p>
            <a:pPr>
              <a:buFont typeface="Courier New" pitchFamily="49" charset="0"/>
              <a:buChar char="o"/>
            </a:pPr>
            <a:r>
              <a:rPr lang="en-US" sz="1600" dirty="0" smtClean="0"/>
              <a:t>Age</a:t>
            </a:r>
          </a:p>
          <a:p>
            <a:pPr>
              <a:buFont typeface="Courier New" pitchFamily="49" charset="0"/>
              <a:buChar char="o"/>
            </a:pPr>
            <a:r>
              <a:rPr lang="en-US" sz="1600" dirty="0" smtClean="0"/>
              <a:t>Contact details</a:t>
            </a:r>
          </a:p>
          <a:p>
            <a:pPr>
              <a:buFont typeface="Courier New" pitchFamily="49" charset="0"/>
              <a:buChar char="o"/>
            </a:pPr>
            <a:r>
              <a:rPr lang="en-US" sz="1600" dirty="0" smtClean="0"/>
              <a:t>Address</a:t>
            </a:r>
          </a:p>
          <a:p>
            <a:pPr>
              <a:buFont typeface="Courier New" pitchFamily="49" charset="0"/>
              <a:buChar char="o"/>
            </a:pPr>
            <a:r>
              <a:rPr lang="en-US" sz="1600" dirty="0" smtClean="0"/>
              <a:t>Class</a:t>
            </a:r>
          </a:p>
          <a:p>
            <a:pPr>
              <a:buFont typeface="Courier New" pitchFamily="49" charset="0"/>
              <a:buChar char="o"/>
            </a:pPr>
            <a:r>
              <a:rPr lang="en-US" sz="1600" dirty="0" smtClean="0"/>
              <a:t>Admission Date</a:t>
            </a:r>
          </a:p>
          <a:p>
            <a:pPr>
              <a:buFont typeface="Courier New" pitchFamily="49" charset="0"/>
              <a:buChar char="o"/>
            </a:pPr>
            <a:r>
              <a:rPr lang="en-US" sz="1600" dirty="0" smtClean="0"/>
              <a:t>Date-Of –Birth</a:t>
            </a:r>
          </a:p>
          <a:p>
            <a:pPr>
              <a:buFont typeface="Courier New" pitchFamily="49" charset="0"/>
              <a:buChar char="o"/>
            </a:pPr>
            <a:r>
              <a:rPr lang="en-US" sz="1600" dirty="0" smtClean="0"/>
              <a:t>Type</a:t>
            </a:r>
          </a:p>
          <a:p>
            <a:pPr>
              <a:buFont typeface="Courier New" pitchFamily="49" charset="0"/>
              <a:buChar char="o"/>
            </a:pPr>
            <a:r>
              <a:rPr lang="en-US" sz="1600" dirty="0" smtClean="0"/>
              <a:t>Previous school</a:t>
            </a:r>
          </a:p>
          <a:p>
            <a:pPr>
              <a:buFont typeface="Courier New" pitchFamily="49" charset="0"/>
              <a:buChar char="o"/>
            </a:pPr>
            <a:r>
              <a:rPr lang="en-US" sz="1600" dirty="0" smtClean="0"/>
              <a:t>Gender</a:t>
            </a:r>
          </a:p>
          <a:p>
            <a:pPr>
              <a:buFont typeface="Courier New" pitchFamily="49" charset="0"/>
              <a:buChar char="o"/>
            </a:pPr>
            <a:r>
              <a:rPr lang="en-US" sz="1600" dirty="0" smtClean="0"/>
              <a:t>Id Proof</a:t>
            </a:r>
          </a:p>
          <a:p>
            <a:pPr>
              <a:buFont typeface="Courier New" pitchFamily="49" charset="0"/>
              <a:buChar char="o"/>
            </a:pPr>
            <a:r>
              <a:rPr lang="en-US" sz="1600" dirty="0" smtClean="0"/>
              <a:t>Blood Group</a:t>
            </a:r>
          </a:p>
          <a:p>
            <a:pPr>
              <a:buFont typeface="Courier New" pitchFamily="49" charset="0"/>
              <a:buChar char="o"/>
            </a:pPr>
            <a:r>
              <a:rPr lang="en-US" sz="1600" dirty="0" smtClean="0"/>
              <a:t>Fee</a:t>
            </a:r>
          </a:p>
          <a:p>
            <a:pPr>
              <a:buFont typeface="Courier New" pitchFamily="49" charset="0"/>
              <a:buChar char="o"/>
            </a:pPr>
            <a:endParaRPr lang="en-US" sz="180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609600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SCHOOL MANAGEMENT SYSTEM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Staff Information</a:t>
            </a:r>
          </a:p>
          <a:p>
            <a:pPr>
              <a:buFont typeface="Wingdings" pitchFamily="2" charset="2"/>
              <a:buChar char="Ø"/>
            </a:pPr>
            <a:r>
              <a:rPr lang="en-US" dirty="0" smtClean="0"/>
              <a:t>Faculty name</a:t>
            </a:r>
          </a:p>
          <a:p>
            <a:pPr>
              <a:buFont typeface="Wingdings" pitchFamily="2" charset="2"/>
              <a:buChar char="Ø"/>
            </a:pPr>
            <a:r>
              <a:rPr lang="en-US" dirty="0" smtClean="0"/>
              <a:t>Subject</a:t>
            </a:r>
          </a:p>
          <a:p>
            <a:pPr>
              <a:buFont typeface="Wingdings" pitchFamily="2" charset="2"/>
              <a:buChar char="Ø"/>
            </a:pPr>
            <a:r>
              <a:rPr lang="en-US" dirty="0" smtClean="0"/>
              <a:t>contact details</a:t>
            </a:r>
          </a:p>
          <a:p>
            <a:pPr>
              <a:buFont typeface="Wingdings" pitchFamily="2" charset="2"/>
              <a:buChar char="Ø"/>
            </a:pPr>
            <a:r>
              <a:rPr lang="en-US" dirty="0" smtClean="0"/>
              <a:t>Qualification</a:t>
            </a:r>
          </a:p>
          <a:p>
            <a:pPr>
              <a:buFont typeface="Wingdings" pitchFamily="2" charset="2"/>
              <a:buChar char="Ø"/>
            </a:pPr>
            <a:r>
              <a:rPr lang="en-US" dirty="0" smtClean="0"/>
              <a:t>Address</a:t>
            </a:r>
          </a:p>
          <a:p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609600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SCHOOL MANAGEMENT SYSTEM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745" y="1724891"/>
            <a:ext cx="8991600" cy="4648200"/>
          </a:xfrm>
        </p:spPr>
        <p:txBody>
          <a:bodyPr>
            <a:normAutofit/>
          </a:bodyPr>
          <a:lstStyle/>
          <a:p>
            <a:r>
              <a:rPr lang="en-US" b="1" dirty="0" smtClean="0"/>
              <a:t>Student Information</a:t>
            </a:r>
          </a:p>
          <a:p>
            <a:pPr marL="514350" indent="-514350">
              <a:buFont typeface="Wingdings" pitchFamily="2" charset="2"/>
              <a:buChar char="Ø"/>
            </a:pPr>
            <a:r>
              <a:rPr lang="en-US" sz="1800" dirty="0" smtClean="0"/>
              <a:t>Student Name</a:t>
            </a:r>
          </a:p>
          <a:p>
            <a:pPr marL="514350" indent="-514350">
              <a:buFont typeface="Wingdings" pitchFamily="2" charset="2"/>
              <a:buChar char="Ø"/>
            </a:pPr>
            <a:r>
              <a:rPr lang="en-US" sz="1800" dirty="0" smtClean="0"/>
              <a:t>Guardian Name</a:t>
            </a:r>
          </a:p>
          <a:p>
            <a:pPr marL="514350" indent="-514350">
              <a:buFont typeface="Wingdings" pitchFamily="2" charset="2"/>
              <a:buChar char="Ø"/>
            </a:pPr>
            <a:r>
              <a:rPr lang="en-US" sz="1800" dirty="0" smtClean="0"/>
              <a:t>Class</a:t>
            </a:r>
          </a:p>
          <a:p>
            <a:pPr marL="514350" indent="-514350">
              <a:buFont typeface="Wingdings" pitchFamily="2" charset="2"/>
              <a:buChar char="Ø"/>
            </a:pPr>
            <a:r>
              <a:rPr lang="en-US" sz="1800" dirty="0" smtClean="0"/>
              <a:t>Section</a:t>
            </a:r>
          </a:p>
          <a:p>
            <a:pPr marL="514350" indent="-514350">
              <a:buFont typeface="Wingdings" pitchFamily="2" charset="2"/>
              <a:buChar char="Ø"/>
            </a:pPr>
            <a:r>
              <a:rPr lang="en-US" sz="1800" dirty="0" smtClean="0"/>
              <a:t>Gender</a:t>
            </a:r>
          </a:p>
          <a:p>
            <a:pPr marL="514350" indent="-514350">
              <a:buFont typeface="Wingdings" pitchFamily="2" charset="2"/>
              <a:buChar char="Ø"/>
            </a:pPr>
            <a:r>
              <a:rPr lang="en-US" sz="1800" dirty="0" smtClean="0"/>
              <a:t>Blood Group</a:t>
            </a:r>
          </a:p>
          <a:p>
            <a:pPr marL="514350" indent="-514350">
              <a:buFont typeface="Wingdings" pitchFamily="2" charset="2"/>
              <a:buChar char="Ø"/>
            </a:pPr>
            <a:r>
              <a:rPr lang="en-US" sz="1800" dirty="0" smtClean="0"/>
              <a:t>Emergency contact number</a:t>
            </a:r>
          </a:p>
          <a:p>
            <a:pPr marL="514350" indent="-514350">
              <a:buFont typeface="Wingdings" pitchFamily="2" charset="2"/>
              <a:buChar char="Ø"/>
            </a:pPr>
            <a:r>
              <a:rPr lang="en-US" sz="1800" dirty="0" smtClean="0"/>
              <a:t>Date of birth</a:t>
            </a:r>
          </a:p>
          <a:p>
            <a:pPr marL="514350" indent="-514350">
              <a:buFont typeface="Wingdings" pitchFamily="2" charset="2"/>
              <a:buChar char="Ø"/>
            </a:pPr>
            <a:r>
              <a:rPr lang="en-US" sz="1800" dirty="0" smtClean="0"/>
              <a:t>Year of Admission</a:t>
            </a:r>
          </a:p>
          <a:p>
            <a:pPr marL="514350" indent="-514350">
              <a:buFont typeface="Wingdings" pitchFamily="2" charset="2"/>
              <a:buChar char="Ø"/>
            </a:pPr>
            <a:r>
              <a:rPr lang="en-US" sz="1800" dirty="0" smtClean="0"/>
              <a:t>Admission Number</a:t>
            </a:r>
          </a:p>
          <a:p>
            <a:pPr marL="514350" indent="-514350">
              <a:buFont typeface="Wingdings" pitchFamily="2" charset="2"/>
              <a:buChar char="Ø"/>
            </a:pPr>
            <a:r>
              <a:rPr lang="en-US" sz="1800" dirty="0" smtClean="0"/>
              <a:t>Address</a:t>
            </a:r>
          </a:p>
          <a:p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609600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SCHOOL MANAGEMENT SYSTEM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Entities- </a:t>
            </a:r>
            <a:r>
              <a:rPr lang="en-US" dirty="0" smtClean="0"/>
              <a:t>Tables &amp; Structure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Students</a:t>
            </a:r>
          </a:p>
          <a:p>
            <a:r>
              <a:rPr lang="en-US" dirty="0" smtClean="0"/>
              <a:t>Faculties</a:t>
            </a:r>
          </a:p>
          <a:p>
            <a:r>
              <a:rPr lang="en-US" dirty="0" smtClean="0"/>
              <a:t>Admissions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2489158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low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500</TotalTime>
  <Words>499</Words>
  <Application>Microsoft Office PowerPoint</Application>
  <PresentationFormat>On-screen Show (4:3)</PresentationFormat>
  <Paragraphs>159</Paragraphs>
  <Slides>34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5" baseType="lpstr">
      <vt:lpstr>Flow</vt:lpstr>
      <vt:lpstr>SCHOOL MANAGEMENT SYSTEM</vt:lpstr>
      <vt:lpstr>LORD OF THE CODES</vt:lpstr>
      <vt:lpstr>SCHOOL MANAGEMENT SYSTEM</vt:lpstr>
      <vt:lpstr>Tech Stack</vt:lpstr>
      <vt:lpstr>Slide 5</vt:lpstr>
      <vt:lpstr>Slide 6</vt:lpstr>
      <vt:lpstr>Slide 7</vt:lpstr>
      <vt:lpstr>Slide 8</vt:lpstr>
      <vt:lpstr>Entities- Tables &amp; Structure</vt:lpstr>
      <vt:lpstr>Student Table</vt:lpstr>
      <vt:lpstr>Admission Table</vt:lpstr>
      <vt:lpstr>Faculty Table</vt:lpstr>
      <vt:lpstr>UI</vt:lpstr>
      <vt:lpstr>UI</vt:lpstr>
      <vt:lpstr>UI</vt:lpstr>
      <vt:lpstr>Home Page demo</vt:lpstr>
      <vt:lpstr>Slide 17</vt:lpstr>
      <vt:lpstr>Admission Form demo</vt:lpstr>
      <vt:lpstr>Contact Us Display</vt:lpstr>
      <vt:lpstr>Contact Us Page</vt:lpstr>
      <vt:lpstr>Tools Used:</vt:lpstr>
      <vt:lpstr>Working Of the App </vt:lpstr>
      <vt:lpstr>Admission Page</vt:lpstr>
      <vt:lpstr>Admission Page display</vt:lpstr>
      <vt:lpstr>Admission Form Page</vt:lpstr>
      <vt:lpstr>Admission Form Page</vt:lpstr>
      <vt:lpstr>Student Table display</vt:lpstr>
      <vt:lpstr>Student Table </vt:lpstr>
      <vt:lpstr>Faculty Table Display</vt:lpstr>
      <vt:lpstr>Faculty Table Page</vt:lpstr>
      <vt:lpstr>Event page display</vt:lpstr>
      <vt:lpstr>Event Page </vt:lpstr>
      <vt:lpstr>About Us page</vt:lpstr>
      <vt:lpstr>About us Page 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SCHOOL MANAGEMENT SYSTEM</dc:title>
  <dc:creator>ADMIN</dc:creator>
  <cp:lastModifiedBy>ADMIN</cp:lastModifiedBy>
  <cp:revision>42</cp:revision>
  <dcterms:created xsi:type="dcterms:W3CDTF">2021-11-11T10:28:15Z</dcterms:created>
  <dcterms:modified xsi:type="dcterms:W3CDTF">2021-11-22T10:25:23Z</dcterms:modified>
</cp:coreProperties>
</file>